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28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5.png" ContentType="image/png"/>
  <Override PartName="/ppt/media/image35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0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8FED240-6920-43BA-B51F-CB518BAD86D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3E645B2-514C-4B62-A774-D812E5996E9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08B8D0F-9951-4501-B401-B777073EE0C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3A6464D-3D16-438B-82A6-DCC094C06158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AF3962F-1983-41D7-AB53-78B56013F08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16389C3-A1B7-490D-8EAF-CFB1C5A7EFA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67EF44D-0A18-4370-85EB-F9958266AFF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7B285BE-E883-4D19-B0FE-84F1728C596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AAEB841-A21A-4C5F-83D5-5BC6E3FAB7F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FB9EF27-6EDE-4C9F-BD1E-38893DB9B8B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C8DC70B-CFFC-4DE0-94AD-F153FDC8CCB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83E008A-F753-4F90-ABEF-7B0C8E2D44E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9080" cy="26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0200" cy="26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77DEA8E-FCCD-4CE2-97F2-A51356420953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0200" cy="26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image" Target="../media/image35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720" cy="51364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2320" cy="262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4400" cy="2844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8840" cy="2021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4720" cy="3557520"/>
            <a:chOff x="4756680" y="883800"/>
            <a:chExt cx="4464720" cy="355752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720" cy="35575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6440"/>
              <a:ext cx="1732320" cy="27676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3720" cy="17305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440" cy="359136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84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2440" cy="51364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640"/>
            <a:ext cx="2254320" cy="359136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4720" cy="3557520"/>
            <a:chOff x="4756680" y="883800"/>
            <a:chExt cx="4464720" cy="355752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720" cy="35575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6440"/>
              <a:ext cx="1732320" cy="27676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3720" cy="17305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440" cy="359136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84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2440" cy="51364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640"/>
            <a:ext cx="2254320" cy="359136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4720" cy="3557520"/>
            <a:chOff x="4756680" y="883800"/>
            <a:chExt cx="4464720" cy="355752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720" cy="35575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6440"/>
              <a:ext cx="1732320" cy="27676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3720" cy="17305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440" cy="359136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4720" cy="3557520"/>
            <a:chOff x="4756680" y="883800"/>
            <a:chExt cx="4464720" cy="35575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720" cy="35575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6440"/>
              <a:ext cx="1732320" cy="27676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3720" cy="17305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84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2440" cy="51364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640"/>
            <a:ext cx="2254320" cy="359136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4720" cy="3557520"/>
            <a:chOff x="4756680" y="883800"/>
            <a:chExt cx="4464720" cy="355752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720" cy="35575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6440"/>
              <a:ext cx="1732320" cy="27676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3720" cy="17305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440" cy="359136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84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2440" cy="51364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640"/>
            <a:ext cx="2254320" cy="359136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4720" cy="3557520"/>
            <a:chOff x="4756680" y="883800"/>
            <a:chExt cx="4464720" cy="355752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720" cy="35575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6440"/>
              <a:ext cx="1732320" cy="27676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3720" cy="17305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440" cy="359136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84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2440" cy="51364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640"/>
            <a:ext cx="2254320" cy="35913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440" cy="35913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4720" cy="3557520"/>
            <a:chOff x="4756680" y="883800"/>
            <a:chExt cx="4464720" cy="355752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720" cy="35575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6440"/>
              <a:ext cx="1732320" cy="27676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3720" cy="17305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440" cy="359136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84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2440" cy="51364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640"/>
            <a:ext cx="2254320" cy="359136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4720" cy="3557520"/>
            <a:chOff x="4756680" y="883800"/>
            <a:chExt cx="4464720" cy="355752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720" cy="35575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6440"/>
              <a:ext cx="1732320" cy="27676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3720" cy="17305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440" cy="359136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84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2440" cy="51364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640"/>
            <a:ext cx="2254320" cy="359136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4720" cy="3557520"/>
            <a:chOff x="4756680" y="883800"/>
            <a:chExt cx="4464720" cy="355752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720" cy="35575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6440"/>
              <a:ext cx="1732320" cy="27676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3720" cy="17305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440" cy="359136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84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2440" cy="51364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720" cy="5136480"/>
          </a:xfrm>
          <a:prstGeom prst="rect">
            <a:avLst/>
          </a:prstGeom>
          <a:ln w="0">
            <a:noFill/>
          </a:ln>
        </p:spPr>
      </p:pic>
      <p:sp>
        <p:nvSpPr>
          <p:cNvPr id="190" name="Прямоугольник 5"/>
          <p:cNvSpPr/>
          <p:nvPr/>
        </p:nvSpPr>
        <p:spPr>
          <a:xfrm>
            <a:off x="1640880" y="4588920"/>
            <a:ext cx="2992320" cy="262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91" name="Изображение 40"/>
          <p:cNvSpPr/>
          <p:nvPr/>
        </p:nvSpPr>
        <p:spPr>
          <a:xfrm>
            <a:off x="867240" y="3587040"/>
            <a:ext cx="250200" cy="25020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92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2680" cy="1126800"/>
          </a:xfrm>
          <a:prstGeom prst="rect">
            <a:avLst/>
          </a:prstGeom>
          <a:ln w="0">
            <a:noFill/>
          </a:ln>
        </p:spPr>
      </p:pic>
      <p:sp>
        <p:nvSpPr>
          <p:cNvPr id="193" name=""/>
          <p:cNvSpPr/>
          <p:nvPr/>
        </p:nvSpPr>
        <p:spPr>
          <a:xfrm>
            <a:off x="466200" y="1728360"/>
            <a:ext cx="4732920" cy="102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640"/>
            <a:ext cx="2254320" cy="359136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4720" cy="3557520"/>
            <a:chOff x="4756680" y="883800"/>
            <a:chExt cx="4464720" cy="355752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720" cy="35575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6440"/>
              <a:ext cx="1732320" cy="27676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3720" cy="17305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440" cy="359136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84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2440" cy="51364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640"/>
            <a:ext cx="2254320" cy="359136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1425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2024-08-28T09:59:36Z</dcterms:modified>
  <cp:revision>52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